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4B"/>
    <a:srgbClr val="FF4BD0"/>
    <a:srgbClr val="F50ED7"/>
    <a:srgbClr val="F31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D5E1D-469D-4256-A7B7-F3C409A0EE93}" v="25" dt="2021-05-20T01:16:31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yana Carvalho" userId="f9c053e4815725e7" providerId="LiveId" clId="{B15D5E1D-469D-4256-A7B7-F3C409A0EE93}"/>
    <pc:docChg chg="custSel addSld delSld modSld modMainMaster">
      <pc:chgData name="Julyana Carvalho" userId="f9c053e4815725e7" providerId="LiveId" clId="{B15D5E1D-469D-4256-A7B7-F3C409A0EE93}" dt="2021-05-20T01:18:40.512" v="243" actId="207"/>
      <pc:docMkLst>
        <pc:docMk/>
      </pc:docMkLst>
      <pc:sldChg chg="del">
        <pc:chgData name="Julyana Carvalho" userId="f9c053e4815725e7" providerId="LiveId" clId="{B15D5E1D-469D-4256-A7B7-F3C409A0EE93}" dt="2021-05-20T01:01:31.218" v="1" actId="47"/>
        <pc:sldMkLst>
          <pc:docMk/>
          <pc:sldMk cId="138594055" sldId="257"/>
        </pc:sldMkLst>
      </pc:sldChg>
      <pc:sldChg chg="addSp modSp new del mod setBg">
        <pc:chgData name="Julyana Carvalho" userId="f9c053e4815725e7" providerId="LiveId" clId="{B15D5E1D-469D-4256-A7B7-F3C409A0EE93}" dt="2021-05-20T01:04:34.559" v="50" actId="47"/>
        <pc:sldMkLst>
          <pc:docMk/>
          <pc:sldMk cId="1296320968" sldId="257"/>
        </pc:sldMkLst>
        <pc:spChg chg="add mod">
          <ac:chgData name="Julyana Carvalho" userId="f9c053e4815725e7" providerId="LiveId" clId="{B15D5E1D-469D-4256-A7B7-F3C409A0EE93}" dt="2021-05-20T01:03:25.743" v="44" actId="208"/>
          <ac:spMkLst>
            <pc:docMk/>
            <pc:sldMk cId="1296320968" sldId="257"/>
            <ac:spMk id="2" creationId="{0FF5820B-0E3A-4165-B3A1-E0A60857013D}"/>
          </ac:spMkLst>
        </pc:spChg>
      </pc:sldChg>
      <pc:sldChg chg="del">
        <pc:chgData name="Julyana Carvalho" userId="f9c053e4815725e7" providerId="LiveId" clId="{B15D5E1D-469D-4256-A7B7-F3C409A0EE93}" dt="2021-05-20T01:01:28.932" v="0" actId="47"/>
        <pc:sldMkLst>
          <pc:docMk/>
          <pc:sldMk cId="2129551955" sldId="258"/>
        </pc:sldMkLst>
      </pc:sldChg>
      <pc:sldChg chg="new del">
        <pc:chgData name="Julyana Carvalho" userId="f9c053e4815725e7" providerId="LiveId" clId="{B15D5E1D-469D-4256-A7B7-F3C409A0EE93}" dt="2021-05-20T01:06:09.678" v="63" actId="47"/>
        <pc:sldMkLst>
          <pc:docMk/>
          <pc:sldMk cId="3340848136" sldId="258"/>
        </pc:sldMkLst>
      </pc:sldChg>
      <pc:sldChg chg="delSp modSp add mod setBg modClrScheme chgLayout modNotes">
        <pc:chgData name="Julyana Carvalho" userId="f9c053e4815725e7" providerId="LiveId" clId="{B15D5E1D-469D-4256-A7B7-F3C409A0EE93}" dt="2021-05-20T01:18:40.512" v="243" actId="207"/>
        <pc:sldMkLst>
          <pc:docMk/>
          <pc:sldMk cId="0" sldId="259"/>
        </pc:sldMkLst>
        <pc:spChg chg="mod ord">
          <ac:chgData name="Julyana Carvalho" userId="f9c053e4815725e7" providerId="LiveId" clId="{B15D5E1D-469D-4256-A7B7-F3C409A0EE93}" dt="2021-05-20T01:07:14.199" v="76" actId="14100"/>
          <ac:spMkLst>
            <pc:docMk/>
            <pc:sldMk cId="0" sldId="259"/>
            <ac:spMk id="76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08:06.999" v="92" actId="165"/>
          <ac:spMkLst>
            <pc:docMk/>
            <pc:sldMk cId="0" sldId="259"/>
            <ac:spMk id="80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47.783" v="183" actId="122"/>
          <ac:spMkLst>
            <pc:docMk/>
            <pc:sldMk cId="0" sldId="259"/>
            <ac:spMk id="89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47.783" v="183" actId="122"/>
          <ac:spMkLst>
            <pc:docMk/>
            <pc:sldMk cId="0" sldId="259"/>
            <ac:spMk id="90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47.783" v="183" actId="122"/>
          <ac:spMkLst>
            <pc:docMk/>
            <pc:sldMk cId="0" sldId="259"/>
            <ac:spMk id="91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47.783" v="183" actId="122"/>
          <ac:spMkLst>
            <pc:docMk/>
            <pc:sldMk cId="0" sldId="259"/>
            <ac:spMk id="92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47.783" v="183" actId="122"/>
          <ac:spMkLst>
            <pc:docMk/>
            <pc:sldMk cId="0" sldId="259"/>
            <ac:spMk id="93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6:31.605" v="229"/>
          <ac:spMkLst>
            <pc:docMk/>
            <pc:sldMk cId="0" sldId="259"/>
            <ac:spMk id="94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6:24.806" v="228" actId="554"/>
          <ac:spMkLst>
            <pc:docMk/>
            <pc:sldMk cId="0" sldId="259"/>
            <ac:spMk id="95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4:50.475" v="184" actId="122"/>
          <ac:spMkLst>
            <pc:docMk/>
            <pc:sldMk cId="0" sldId="259"/>
            <ac:spMk id="96" creationId="{00000000-0000-0000-0000-000000000000}"/>
          </ac:spMkLst>
        </pc:spChg>
        <pc:spChg chg="mod topLvl">
          <ac:chgData name="Julyana Carvalho" userId="f9c053e4815725e7" providerId="LiveId" clId="{B15D5E1D-469D-4256-A7B7-F3C409A0EE93}" dt="2021-05-20T01:15:09.744" v="197" actId="14100"/>
          <ac:spMkLst>
            <pc:docMk/>
            <pc:sldMk cId="0" sldId="259"/>
            <ac:spMk id="97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31.848" v="242" actId="207"/>
          <ac:spMkLst>
            <pc:docMk/>
            <pc:sldMk cId="0" sldId="259"/>
            <ac:spMk id="98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31.848" v="242" actId="207"/>
          <ac:spMkLst>
            <pc:docMk/>
            <pc:sldMk cId="0" sldId="259"/>
            <ac:spMk id="99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7:17.734" v="235" actId="207"/>
          <ac:spMkLst>
            <pc:docMk/>
            <pc:sldMk cId="0" sldId="259"/>
            <ac:spMk id="100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11.357" v="240" actId="207"/>
          <ac:spMkLst>
            <pc:docMk/>
            <pc:sldMk cId="0" sldId="259"/>
            <ac:spMk id="101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7:22.268" v="236" actId="1076"/>
          <ac:spMkLst>
            <pc:docMk/>
            <pc:sldMk cId="0" sldId="259"/>
            <ac:spMk id="102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21.579" v="241" actId="108"/>
          <ac:spMkLst>
            <pc:docMk/>
            <pc:sldMk cId="0" sldId="259"/>
            <ac:spMk id="103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40.512" v="243" actId="207"/>
          <ac:spMkLst>
            <pc:docMk/>
            <pc:sldMk cId="0" sldId="259"/>
            <ac:spMk id="104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40.512" v="243" actId="207"/>
          <ac:spMkLst>
            <pc:docMk/>
            <pc:sldMk cId="0" sldId="259"/>
            <ac:spMk id="105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6:59.774" v="233" actId="20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7:06.016" v="234" actId="207"/>
          <ac:spMkLst>
            <pc:docMk/>
            <pc:sldMk cId="0" sldId="259"/>
            <ac:spMk id="107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07:27.691" v="80" actId="1076"/>
          <ac:spMkLst>
            <pc:docMk/>
            <pc:sldMk cId="0" sldId="259"/>
            <ac:spMk id="108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8:11.357" v="240" actId="207"/>
          <ac:spMkLst>
            <pc:docMk/>
            <pc:sldMk cId="0" sldId="259"/>
            <ac:spMk id="109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6:59.774" v="233" actId="207"/>
          <ac:spMkLst>
            <pc:docMk/>
            <pc:sldMk cId="0" sldId="259"/>
            <ac:spMk id="110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17:06.016" v="234" actId="207"/>
          <ac:spMkLst>
            <pc:docMk/>
            <pc:sldMk cId="0" sldId="259"/>
            <ac:spMk id="111" creationId="{00000000-0000-0000-0000-000000000000}"/>
          </ac:spMkLst>
        </pc:spChg>
        <pc:grpChg chg="del mod">
          <ac:chgData name="Julyana Carvalho" userId="f9c053e4815725e7" providerId="LiveId" clId="{B15D5E1D-469D-4256-A7B7-F3C409A0EE93}" dt="2021-05-20T01:08:06.999" v="92" actId="165"/>
          <ac:grpSpMkLst>
            <pc:docMk/>
            <pc:sldMk cId="0" sldId="259"/>
            <ac:grpSpMk id="78" creationId="{00000000-0000-0000-0000-000000000000}"/>
          </ac:grpSpMkLst>
        </pc:grpChg>
        <pc:grpChg chg="mod topLvl">
          <ac:chgData name="Julyana Carvalho" userId="f9c053e4815725e7" providerId="LiveId" clId="{B15D5E1D-469D-4256-A7B7-F3C409A0EE93}" dt="2021-05-20T01:08:06.999" v="92" actId="165"/>
          <ac:grpSpMkLst>
            <pc:docMk/>
            <pc:sldMk cId="0" sldId="259"/>
            <ac:grpSpMk id="79" creationId="{00000000-0000-0000-0000-000000000000}"/>
          </ac:grpSpMkLst>
        </pc:grpChg>
        <pc:cxnChg chg="del">
          <ac:chgData name="Julyana Carvalho" userId="f9c053e4815725e7" providerId="LiveId" clId="{B15D5E1D-469D-4256-A7B7-F3C409A0EE93}" dt="2021-05-20T01:06:18.663" v="64" actId="478"/>
          <ac:cxnSpMkLst>
            <pc:docMk/>
            <pc:sldMk cId="0" sldId="259"/>
            <ac:cxnSpMk id="77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1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2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3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4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5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6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7" creationId="{00000000-0000-0000-0000-000000000000}"/>
          </ac:cxnSpMkLst>
        </pc:cxnChg>
        <pc:cxnChg chg="mod">
          <ac:chgData name="Julyana Carvalho" userId="f9c053e4815725e7" providerId="LiveId" clId="{B15D5E1D-469D-4256-A7B7-F3C409A0EE93}" dt="2021-05-20T01:08:06.999" v="92" actId="165"/>
          <ac:cxnSpMkLst>
            <pc:docMk/>
            <pc:sldMk cId="0" sldId="259"/>
            <ac:cxnSpMk id="88" creationId="{00000000-0000-0000-0000-000000000000}"/>
          </ac:cxnSpMkLst>
        </pc:cxnChg>
      </pc:sldChg>
      <pc:sldMasterChg chg="addSp modSp mod setBg">
        <pc:chgData name="Julyana Carvalho" userId="f9c053e4815725e7" providerId="LiveId" clId="{B15D5E1D-469D-4256-A7B7-F3C409A0EE93}" dt="2021-05-20T01:05:58.258" v="62" actId="1076"/>
        <pc:sldMasterMkLst>
          <pc:docMk/>
          <pc:sldMasterMk cId="3916042916" sldId="2147483648"/>
        </pc:sldMasterMkLst>
        <pc:spChg chg="mod">
          <ac:chgData name="Julyana Carvalho" userId="f9c053e4815725e7" providerId="LiveId" clId="{B15D5E1D-469D-4256-A7B7-F3C409A0EE93}" dt="2021-05-20T01:05:48.212" v="61" actId="14100"/>
          <ac:spMkLst>
            <pc:docMk/>
            <pc:sldMasterMk cId="3916042916" sldId="2147483648"/>
            <ac:spMk id="3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05:58.258" v="62" actId="1076"/>
          <ac:spMkLst>
            <pc:docMk/>
            <pc:sldMasterMk cId="3916042916" sldId="2147483648"/>
            <ac:spMk id="4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05:58.258" v="62" actId="1076"/>
          <ac:spMkLst>
            <pc:docMk/>
            <pc:sldMasterMk cId="3916042916" sldId="2147483648"/>
            <ac:spMk id="5" creationId="{00000000-0000-0000-0000-000000000000}"/>
          </ac:spMkLst>
        </pc:spChg>
        <pc:spChg chg="mod">
          <ac:chgData name="Julyana Carvalho" userId="f9c053e4815725e7" providerId="LiveId" clId="{B15D5E1D-469D-4256-A7B7-F3C409A0EE93}" dt="2021-05-20T01:05:58.258" v="62" actId="1076"/>
          <ac:spMkLst>
            <pc:docMk/>
            <pc:sldMasterMk cId="3916042916" sldId="2147483648"/>
            <ac:spMk id="6" creationId="{00000000-0000-0000-0000-000000000000}"/>
          </ac:spMkLst>
        </pc:spChg>
        <pc:spChg chg="add mod ord">
          <ac:chgData name="Julyana Carvalho" userId="f9c053e4815725e7" providerId="LiveId" clId="{B15D5E1D-469D-4256-A7B7-F3C409A0EE93}" dt="2021-05-20T01:05:41.471" v="60" actId="167"/>
          <ac:spMkLst>
            <pc:docMk/>
            <pc:sldMasterMk cId="3916042916" sldId="2147483648"/>
            <ac:spMk id="7" creationId="{46515F5C-3FA5-4AC9-A242-1397A309F863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CD5EA-0BB8-4CF3-9072-08CB349C39B5}" type="datetimeFigureOut">
              <a:rPr lang="pt-BR" smtClean="0"/>
              <a:t>19/05/2021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F7D2-6EE0-4CC9-9CFC-3606C5C759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04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408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7512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analistamodelosdenegocios.com.br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05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48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000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78935" y="813508"/>
            <a:ext cx="10604677" cy="4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sz="2492" b="1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791633" y="1278800"/>
            <a:ext cx="10604677" cy="18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Arial"/>
              <a:buNone/>
              <a:defRPr sz="975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/>
          <p:nvPr/>
        </p:nvSpPr>
        <p:spPr>
          <a:xfrm>
            <a:off x="791628" y="6297125"/>
            <a:ext cx="3571569" cy="133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Lato"/>
              <a:buNone/>
            </a:pPr>
            <a:r>
              <a:rPr lang="en-US" sz="900" b="1" dirty="0">
                <a:solidFill>
                  <a:srgbClr val="4B5050"/>
                </a:solidFill>
                <a:latin typeface="Raleway"/>
                <a:ea typeface="Raleway"/>
                <a:cs typeface="Raleway"/>
                <a:sym typeface="Raleway"/>
              </a:rPr>
              <a:t>O ANALISTA DE </a:t>
            </a:r>
            <a:r>
              <a:rPr lang="en-US" sz="900" b="1" i="0" strike="noStrike" cap="none" dirty="0">
                <a:solidFill>
                  <a:srgbClr val="4B505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900" b="1" dirty="0">
                <a:solidFill>
                  <a:srgbClr val="00AAF0"/>
                </a:solidFill>
                <a:latin typeface="Raleway"/>
                <a:ea typeface="Raleway"/>
                <a:cs typeface="Raleway"/>
                <a:sym typeface="Raleway"/>
              </a:rPr>
              <a:t>MODELOS DE NEGÓCIOS</a:t>
            </a:r>
            <a:endParaRPr lang="en-US" sz="900" b="1" dirty="0">
              <a:solidFill>
                <a:srgbClr val="00AAF0"/>
              </a:solidFill>
              <a:latin typeface="Raleway"/>
              <a:ea typeface="Raleway"/>
              <a:cs typeface="Raleway"/>
              <a:sym typeface="Raleway"/>
              <a:hlinkClick r:id="rId2"/>
            </a:endParaRPr>
          </a:p>
        </p:txBody>
      </p:sp>
      <p:sp>
        <p:nvSpPr>
          <p:cNvPr id="46" name="Shape 46"/>
          <p:cNvSpPr txBox="1"/>
          <p:nvPr/>
        </p:nvSpPr>
        <p:spPr>
          <a:xfrm>
            <a:off x="8077487" y="6297125"/>
            <a:ext cx="3316062" cy="133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Lato"/>
              <a:buNone/>
            </a:pPr>
            <a:r>
              <a:rPr lang="en-US" sz="900" b="1" u="sng" dirty="0">
                <a:solidFill>
                  <a:srgbClr val="4B5050"/>
                </a:solidFill>
                <a:latin typeface="Raleway"/>
                <a:ea typeface="Raleway"/>
                <a:cs typeface="Raleway"/>
                <a:sym typeface="Raleway"/>
                <a:hlinkClick r:id="rId2" tooltip="Visite o site do Analista"/>
              </a:rPr>
              <a:t>analistamodelosdenegocios.com.br</a:t>
            </a:r>
            <a:endParaRPr lang="en-US" sz="900" b="1" u="sng" dirty="0">
              <a:solidFill>
                <a:srgbClr val="4B505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417828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61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26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97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8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48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86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05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36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6515F5C-3FA5-4AC9-A242-1397A309F863}"/>
              </a:ext>
            </a:extLst>
          </p:cNvPr>
          <p:cNvSpPr/>
          <p:nvPr userDrawn="1"/>
        </p:nvSpPr>
        <p:spPr>
          <a:xfrm>
            <a:off x="323850" y="250825"/>
            <a:ext cx="11544300" cy="6356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03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051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66C-9DAB-4065-9949-8A23FBC60BCE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051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051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4B0DC-3925-4C6B-829A-7FFDD1539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04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2"/>
            <a:ext cx="12195049" cy="685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2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4294967295"/>
          </p:nvPr>
        </p:nvSpPr>
        <p:spPr>
          <a:xfrm>
            <a:off x="565592" y="536575"/>
            <a:ext cx="10038907" cy="46513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pPr>
              <a:buSzPct val="25000"/>
            </a:pPr>
            <a:r>
              <a:rPr lang="en-US" dirty="0">
                <a:solidFill>
                  <a:srgbClr val="002060"/>
                </a:solidFill>
                <a:latin typeface="Raleway"/>
                <a:ea typeface="Raleway"/>
                <a:cs typeface="Raleway"/>
                <a:sym typeface="Raleway"/>
              </a:rPr>
              <a:t>CANVAS</a:t>
            </a: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: </a:t>
            </a:r>
            <a:r>
              <a:rPr lang="en-US" dirty="0">
                <a:solidFill>
                  <a:srgbClr val="7030A0"/>
                </a:solidFill>
                <a:latin typeface="Raleway"/>
                <a:ea typeface="Raleway"/>
                <a:cs typeface="Raleway"/>
                <a:sym typeface="Raleway"/>
              </a:rPr>
              <a:t>NOME DA EQUIPE</a:t>
            </a:r>
          </a:p>
        </p:txBody>
      </p:sp>
      <p:grpSp>
        <p:nvGrpSpPr>
          <p:cNvPr id="79" name="Shape 79"/>
          <p:cNvGrpSpPr/>
          <p:nvPr/>
        </p:nvGrpSpPr>
        <p:grpSpPr>
          <a:xfrm>
            <a:off x="565593" y="1001713"/>
            <a:ext cx="11109572" cy="5478600"/>
            <a:chOff x="593724" y="1322625"/>
            <a:chExt cx="7953300" cy="3646475"/>
          </a:xfrm>
        </p:grpSpPr>
        <p:sp>
          <p:nvSpPr>
            <p:cNvPr id="80" name="Shape 80"/>
            <p:cNvSpPr/>
            <p:nvPr/>
          </p:nvSpPr>
          <p:spPr>
            <a:xfrm>
              <a:off x="593724" y="1322625"/>
              <a:ext cx="7953300" cy="3636300"/>
            </a:xfrm>
            <a:prstGeom prst="rect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44975" tIns="44975" rIns="44975" bIns="44975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 sz="2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cxnSp>
          <p:nvCxnSpPr>
            <p:cNvPr id="81" name="Shape 81"/>
            <p:cNvCxnSpPr/>
            <p:nvPr/>
          </p:nvCxnSpPr>
          <p:spPr>
            <a:xfrm>
              <a:off x="613410" y="4053218"/>
              <a:ext cx="79194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2" name="Shape 82"/>
            <p:cNvCxnSpPr/>
            <p:nvPr/>
          </p:nvCxnSpPr>
          <p:spPr>
            <a:xfrm>
              <a:off x="6949327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3" name="Shape 83"/>
            <p:cNvCxnSpPr/>
            <p:nvPr/>
          </p:nvCxnSpPr>
          <p:spPr>
            <a:xfrm>
              <a:off x="2196686" y="1324132"/>
              <a:ext cx="0" cy="27198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4" name="Shape 84"/>
            <p:cNvCxnSpPr/>
            <p:nvPr/>
          </p:nvCxnSpPr>
          <p:spPr>
            <a:xfrm>
              <a:off x="3777150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5" name="Shape 85"/>
            <p:cNvCxnSpPr/>
            <p:nvPr/>
          </p:nvCxnSpPr>
          <p:spPr>
            <a:xfrm>
              <a:off x="5363239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6" name="Shape 86"/>
            <p:cNvCxnSpPr/>
            <p:nvPr/>
          </p:nvCxnSpPr>
          <p:spPr>
            <a:xfrm>
              <a:off x="2199498" y="2702555"/>
              <a:ext cx="15900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7" name="Shape 87"/>
            <p:cNvCxnSpPr/>
            <p:nvPr/>
          </p:nvCxnSpPr>
          <p:spPr>
            <a:xfrm>
              <a:off x="5350584" y="2702555"/>
              <a:ext cx="15900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88" name="Shape 88"/>
            <p:cNvCxnSpPr/>
            <p:nvPr/>
          </p:nvCxnSpPr>
          <p:spPr>
            <a:xfrm rot="10800000">
              <a:off x="4573006" y="4055000"/>
              <a:ext cx="0" cy="9141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89" name="Shape 89"/>
          <p:cNvSpPr/>
          <p:nvPr/>
        </p:nvSpPr>
        <p:spPr>
          <a:xfrm>
            <a:off x="9463417" y="994669"/>
            <a:ext cx="2217109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SEGMENTOS DE CLIENTES</a:t>
            </a:r>
          </a:p>
        </p:txBody>
      </p:sp>
      <p:sp>
        <p:nvSpPr>
          <p:cNvPr id="90" name="Shape 90"/>
          <p:cNvSpPr/>
          <p:nvPr/>
        </p:nvSpPr>
        <p:spPr>
          <a:xfrm>
            <a:off x="7241498" y="994669"/>
            <a:ext cx="2200925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RELACIONAMENTO</a:t>
            </a:r>
          </a:p>
        </p:txBody>
      </p:sp>
      <p:sp>
        <p:nvSpPr>
          <p:cNvPr id="91" name="Shape 91"/>
          <p:cNvSpPr/>
          <p:nvPr/>
        </p:nvSpPr>
        <p:spPr>
          <a:xfrm>
            <a:off x="5017191" y="994669"/>
            <a:ext cx="2203314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PROPOSTAS DE VALOR</a:t>
            </a:r>
          </a:p>
        </p:txBody>
      </p:sp>
      <p:sp>
        <p:nvSpPr>
          <p:cNvPr id="92" name="Shape 92"/>
          <p:cNvSpPr/>
          <p:nvPr/>
        </p:nvSpPr>
        <p:spPr>
          <a:xfrm>
            <a:off x="2817829" y="994669"/>
            <a:ext cx="2178369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ATIVIDADES CHAVE</a:t>
            </a:r>
          </a:p>
        </p:txBody>
      </p:sp>
      <p:sp>
        <p:nvSpPr>
          <p:cNvPr id="93" name="Shape 93"/>
          <p:cNvSpPr/>
          <p:nvPr/>
        </p:nvSpPr>
        <p:spPr>
          <a:xfrm>
            <a:off x="565592" y="994669"/>
            <a:ext cx="2231244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ea typeface="Raleway"/>
                <a:cs typeface="Raleway"/>
                <a:sym typeface="Raleway"/>
              </a:rPr>
              <a:t>PARCERIAS-CHAVE</a:t>
            </a:r>
          </a:p>
        </p:txBody>
      </p:sp>
      <p:sp>
        <p:nvSpPr>
          <p:cNvPr id="94" name="Shape 94"/>
          <p:cNvSpPr/>
          <p:nvPr/>
        </p:nvSpPr>
        <p:spPr>
          <a:xfrm>
            <a:off x="6124055" y="5096117"/>
            <a:ext cx="5558462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FONTES DE RECEITAS</a:t>
            </a:r>
          </a:p>
        </p:txBody>
      </p:sp>
      <p:sp>
        <p:nvSpPr>
          <p:cNvPr id="95" name="Shape 95"/>
          <p:cNvSpPr/>
          <p:nvPr/>
        </p:nvSpPr>
        <p:spPr>
          <a:xfrm>
            <a:off x="560232" y="5096117"/>
            <a:ext cx="5563823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ESTRUTURA DE CUSTOS</a:t>
            </a:r>
          </a:p>
        </p:txBody>
      </p:sp>
      <p:sp>
        <p:nvSpPr>
          <p:cNvPr id="96" name="Shape 96"/>
          <p:cNvSpPr/>
          <p:nvPr/>
        </p:nvSpPr>
        <p:spPr>
          <a:xfrm>
            <a:off x="2805691" y="3082476"/>
            <a:ext cx="2207672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ea typeface="Raleway"/>
                <a:cs typeface="Raleway"/>
                <a:sym typeface="Raleway"/>
              </a:rPr>
              <a:t>RECURSOS CHAVE</a:t>
            </a:r>
          </a:p>
        </p:txBody>
      </p:sp>
      <p:sp>
        <p:nvSpPr>
          <p:cNvPr id="97" name="Shape 97"/>
          <p:cNvSpPr/>
          <p:nvPr/>
        </p:nvSpPr>
        <p:spPr>
          <a:xfrm>
            <a:off x="7210216" y="3076126"/>
            <a:ext cx="2234203" cy="288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975" tIns="44975" rIns="44975" bIns="44975" anchor="ctr" anchorCtr="0">
            <a:noAutofit/>
          </a:bodyPr>
          <a:lstStyle/>
          <a:p>
            <a:pPr algn="ctr">
              <a:buClr>
                <a:srgbClr val="A6AAA9"/>
              </a:buClr>
              <a:buSzPct val="25000"/>
            </a:pPr>
            <a:r>
              <a:rPr lang="en-US" sz="1200" b="1" dirty="0">
                <a:solidFill>
                  <a:schemeClr val="bg1"/>
                </a:solidFill>
                <a:latin typeface="Raleway"/>
                <a:sym typeface="Raleway"/>
              </a:rPr>
              <a:t>CANAIS</a:t>
            </a:r>
          </a:p>
        </p:txBody>
      </p:sp>
      <p:sp>
        <p:nvSpPr>
          <p:cNvPr id="98" name="Shape 98"/>
          <p:cNvSpPr/>
          <p:nvPr/>
        </p:nvSpPr>
        <p:spPr>
          <a:xfrm>
            <a:off x="10011986" y="3272474"/>
            <a:ext cx="1229400" cy="705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Cliente 2</a:t>
            </a:r>
          </a:p>
        </p:txBody>
      </p:sp>
      <p:sp>
        <p:nvSpPr>
          <p:cNvPr id="99" name="Shape 99"/>
          <p:cNvSpPr/>
          <p:nvPr/>
        </p:nvSpPr>
        <p:spPr>
          <a:xfrm>
            <a:off x="9755127" y="1964851"/>
            <a:ext cx="1229400" cy="705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Cliente 1</a:t>
            </a:r>
          </a:p>
        </p:txBody>
      </p:sp>
      <p:sp>
        <p:nvSpPr>
          <p:cNvPr id="100" name="Shape 100"/>
          <p:cNvSpPr/>
          <p:nvPr/>
        </p:nvSpPr>
        <p:spPr>
          <a:xfrm>
            <a:off x="5481312" y="2695549"/>
            <a:ext cx="1229400" cy="70499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Cliente 1</a:t>
            </a:r>
          </a:p>
        </p:txBody>
      </p:sp>
      <p:sp>
        <p:nvSpPr>
          <p:cNvPr id="101" name="Shape 101"/>
          <p:cNvSpPr/>
          <p:nvPr/>
        </p:nvSpPr>
        <p:spPr>
          <a:xfrm>
            <a:off x="7348931" y="3457548"/>
            <a:ext cx="1229399" cy="705000"/>
          </a:xfrm>
          <a:prstGeom prst="rect">
            <a:avLst/>
          </a:prstGeom>
          <a:solidFill>
            <a:srgbClr val="FF4BD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Canal 1</a:t>
            </a:r>
          </a:p>
        </p:txBody>
      </p:sp>
      <p:sp>
        <p:nvSpPr>
          <p:cNvPr id="102" name="Shape 102"/>
          <p:cNvSpPr/>
          <p:nvPr/>
        </p:nvSpPr>
        <p:spPr>
          <a:xfrm>
            <a:off x="7540328" y="1567328"/>
            <a:ext cx="1229399" cy="705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Relacionamento</a:t>
            </a:r>
          </a:p>
        </p:txBody>
      </p:sp>
      <p:sp>
        <p:nvSpPr>
          <p:cNvPr id="103" name="Shape 103"/>
          <p:cNvSpPr/>
          <p:nvPr/>
        </p:nvSpPr>
        <p:spPr>
          <a:xfrm>
            <a:off x="7935106" y="5462937"/>
            <a:ext cx="1229400" cy="705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sym typeface="Raleway"/>
              </a:rPr>
              <a:t>Fonte de Receita</a:t>
            </a:r>
          </a:p>
        </p:txBody>
      </p:sp>
      <p:sp>
        <p:nvSpPr>
          <p:cNvPr id="104" name="Shape 104"/>
          <p:cNvSpPr/>
          <p:nvPr/>
        </p:nvSpPr>
        <p:spPr>
          <a:xfrm>
            <a:off x="1862393" y="5707536"/>
            <a:ext cx="1229400" cy="705000"/>
          </a:xfrm>
          <a:prstGeom prst="rect">
            <a:avLst/>
          </a:prstGeom>
          <a:solidFill>
            <a:srgbClr val="FF894B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Custo 1</a:t>
            </a:r>
          </a:p>
        </p:txBody>
      </p:sp>
      <p:sp>
        <p:nvSpPr>
          <p:cNvPr id="105" name="Shape 105"/>
          <p:cNvSpPr/>
          <p:nvPr/>
        </p:nvSpPr>
        <p:spPr>
          <a:xfrm>
            <a:off x="4053905" y="5693469"/>
            <a:ext cx="1229400" cy="705000"/>
          </a:xfrm>
          <a:prstGeom prst="rect">
            <a:avLst/>
          </a:prstGeom>
          <a:solidFill>
            <a:srgbClr val="FF894B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Custo 2</a:t>
            </a:r>
          </a:p>
        </p:txBody>
      </p:sp>
      <p:sp>
        <p:nvSpPr>
          <p:cNvPr id="106" name="Shape 106"/>
          <p:cNvSpPr/>
          <p:nvPr/>
        </p:nvSpPr>
        <p:spPr>
          <a:xfrm>
            <a:off x="2930264" y="3523253"/>
            <a:ext cx="1229399" cy="705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Recurso 1</a:t>
            </a:r>
          </a:p>
        </p:txBody>
      </p:sp>
      <p:sp>
        <p:nvSpPr>
          <p:cNvPr id="107" name="Shape 107"/>
          <p:cNvSpPr/>
          <p:nvPr/>
        </p:nvSpPr>
        <p:spPr>
          <a:xfrm>
            <a:off x="3572552" y="2050461"/>
            <a:ext cx="1229399" cy="705000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Atividade 2</a:t>
            </a:r>
          </a:p>
        </p:txBody>
      </p:sp>
      <p:sp>
        <p:nvSpPr>
          <p:cNvPr id="108" name="Shape 108"/>
          <p:cNvSpPr/>
          <p:nvPr/>
        </p:nvSpPr>
        <p:spPr>
          <a:xfrm>
            <a:off x="1174338" y="2502877"/>
            <a:ext cx="1229400" cy="70499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Parceria</a:t>
            </a:r>
          </a:p>
        </p:txBody>
      </p:sp>
      <p:sp>
        <p:nvSpPr>
          <p:cNvPr id="109" name="Shape 109"/>
          <p:cNvSpPr/>
          <p:nvPr/>
        </p:nvSpPr>
        <p:spPr>
          <a:xfrm>
            <a:off x="7667644" y="4223030"/>
            <a:ext cx="1229399" cy="705000"/>
          </a:xfrm>
          <a:prstGeom prst="rect">
            <a:avLst/>
          </a:prstGeom>
          <a:solidFill>
            <a:srgbClr val="FF4BD0"/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 dirty="0">
                <a:latin typeface="Raleway"/>
                <a:ea typeface="Raleway"/>
                <a:cs typeface="Raleway"/>
                <a:sym typeface="Raleway"/>
              </a:rPr>
              <a:t>Canal 2</a:t>
            </a:r>
          </a:p>
        </p:txBody>
      </p:sp>
      <p:sp>
        <p:nvSpPr>
          <p:cNvPr id="110" name="Shape 110"/>
          <p:cNvSpPr/>
          <p:nvPr/>
        </p:nvSpPr>
        <p:spPr>
          <a:xfrm>
            <a:off x="3669783" y="4258213"/>
            <a:ext cx="1229399" cy="705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Recurso 2</a:t>
            </a:r>
          </a:p>
        </p:txBody>
      </p:sp>
      <p:sp>
        <p:nvSpPr>
          <p:cNvPr id="111" name="Shape 111"/>
          <p:cNvSpPr/>
          <p:nvPr/>
        </p:nvSpPr>
        <p:spPr>
          <a:xfrm>
            <a:off x="2909675" y="1359635"/>
            <a:ext cx="1229399" cy="705000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  <a:effectLst>
            <a:outerShdw blurRad="38100" dist="12699" dir="2700000" rotWithShape="0">
              <a:srgbClr val="000000">
                <a:alpha val="74900"/>
              </a:srgbClr>
            </a:outerShdw>
          </a:effectLst>
        </p:spPr>
        <p:txBody>
          <a:bodyPr lIns="89950" tIns="89950" rIns="89950" bIns="8995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1000">
                <a:latin typeface="Raleway"/>
                <a:ea typeface="Raleway"/>
                <a:cs typeface="Raleway"/>
                <a:sym typeface="Raleway"/>
              </a:rPr>
              <a:t>Atividade  1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491347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51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 Neue Light</vt:lpstr>
      <vt:lpstr>Lato</vt:lpstr>
      <vt:lpstr>Raleway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Gabriela Lima</dc:creator>
  <cp:lastModifiedBy>JULYANA CARVALHO LEITE</cp:lastModifiedBy>
  <cp:revision>6</cp:revision>
  <dcterms:created xsi:type="dcterms:W3CDTF">2021-01-29T17:38:58Z</dcterms:created>
  <dcterms:modified xsi:type="dcterms:W3CDTF">2021-05-20T01:18:50Z</dcterms:modified>
</cp:coreProperties>
</file>